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0"/>
  </p:notesMasterIdLst>
  <p:sldIdLst>
    <p:sldId id="263" r:id="rId2"/>
    <p:sldId id="256" r:id="rId3"/>
    <p:sldId id="264" r:id="rId4"/>
    <p:sldId id="258" r:id="rId5"/>
    <p:sldId id="259" r:id="rId6"/>
    <p:sldId id="260" r:id="rId7"/>
    <p:sldId id="265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94" d="100"/>
          <a:sy n="94" d="100"/>
        </p:scale>
        <p:origin x="-660" y="4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8F344C-3861-456F-9A2B-8B2B1B2BA494}" type="datetimeFigureOut">
              <a:rPr lang="en-US" smtClean="0"/>
              <a:pPr/>
              <a:t>8/3/2021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E82514-751D-4DE5-A5DF-D57CADF87C2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265572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E82514-751D-4DE5-A5DF-D57CADF87C23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0F6-9C44-4CCA-8723-B3AF310834CF}" type="datetimeFigureOut">
              <a:rPr lang="en-US" smtClean="0"/>
              <a:pPr/>
              <a:t>8/3/2021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838942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0F6-9C44-4CCA-8723-B3AF310834CF}" type="datetimeFigureOut">
              <a:rPr lang="en-US" smtClean="0"/>
              <a:pPr/>
              <a:t>8/3/2021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633240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0F6-9C44-4CCA-8723-B3AF310834CF}" type="datetimeFigureOut">
              <a:rPr lang="en-US" smtClean="0"/>
              <a:pPr/>
              <a:t>8/3/2021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578261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0F6-9C44-4CCA-8723-B3AF310834CF}" type="datetimeFigureOut">
              <a:rPr lang="en-US" smtClean="0"/>
              <a:pPr/>
              <a:t>8/3/2021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729837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0F6-9C44-4CCA-8723-B3AF310834CF}" type="datetimeFigureOut">
              <a:rPr lang="en-US" smtClean="0"/>
              <a:pPr/>
              <a:t>8/3/2021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934401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0F6-9C44-4CCA-8723-B3AF310834CF}" type="datetimeFigureOut">
              <a:rPr lang="en-US" smtClean="0"/>
              <a:pPr/>
              <a:t>8/3/2021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306643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0F6-9C44-4CCA-8723-B3AF310834CF}" type="datetimeFigureOut">
              <a:rPr lang="en-US" smtClean="0"/>
              <a:pPr/>
              <a:t>8/3/2021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391049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0F6-9C44-4CCA-8723-B3AF310834CF}" type="datetimeFigureOut">
              <a:rPr lang="en-US" smtClean="0"/>
              <a:pPr/>
              <a:t>8/3/2021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075346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0F6-9C44-4CCA-8723-B3AF310834CF}" type="datetimeFigureOut">
              <a:rPr lang="en-US" smtClean="0"/>
              <a:pPr/>
              <a:t>8/3/2021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34207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0F6-9C44-4CCA-8723-B3AF310834CF}" type="datetimeFigureOut">
              <a:rPr lang="en-US" smtClean="0"/>
              <a:pPr/>
              <a:t>8/3/2021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414140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0F6-9C44-4CCA-8723-B3AF310834CF}" type="datetimeFigureOut">
              <a:rPr lang="en-US" smtClean="0"/>
              <a:pPr/>
              <a:t>8/3/2021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799610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F8D0F6-9C44-4CCA-8723-B3AF310834CF}" type="datetimeFigureOut">
              <a:rPr lang="en-US" smtClean="0"/>
              <a:pPr/>
              <a:t>8/3/2021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579044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Guidelines:-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below given slides are for your reference.</a:t>
            </a:r>
          </a:p>
          <a:p>
            <a:r>
              <a:rPr lang="en-US" dirty="0" smtClean="0"/>
              <a:t>Follow this template for your presentation.</a:t>
            </a:r>
          </a:p>
          <a:p>
            <a:r>
              <a:rPr lang="en-US" dirty="0" smtClean="0"/>
              <a:t>Make the slides based on your given time limit (10-15 minutes).</a:t>
            </a:r>
          </a:p>
          <a:p>
            <a:r>
              <a:rPr lang="en-US" dirty="0" smtClean="0"/>
              <a:t> To make the slides more attractive do add more images than the sentences.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Research Article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1)Author and Coauthor name.</a:t>
            </a:r>
          </a:p>
          <a:p>
            <a:r>
              <a:rPr lang="en-US" dirty="0" smtClean="0"/>
              <a:t>2)Guide name.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286000" y="6400800"/>
            <a:ext cx="4724400" cy="369332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Respective Conference Name and Venue.</a:t>
            </a:r>
            <a:endParaRPr lang="en-US" dirty="0"/>
          </a:p>
        </p:txBody>
      </p:sp>
      <p:pic>
        <p:nvPicPr>
          <p:cNvPr id="1026" name="Picture 2" descr="D:\IFERP\iferp logo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795771" y="143046"/>
            <a:ext cx="2119629" cy="7713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Users\DELL\Downloads\Indonesia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4282" y="142852"/>
            <a:ext cx="1287569" cy="12795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357298"/>
            <a:ext cx="8229600" cy="609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Biography:-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362200" y="6400800"/>
            <a:ext cx="4724400" cy="369332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Respective Conference Name and Venue.</a:t>
            </a:r>
            <a:endParaRPr lang="en-US" dirty="0"/>
          </a:p>
        </p:txBody>
      </p:sp>
      <p:pic>
        <p:nvPicPr>
          <p:cNvPr id="7" name="Picture 2" descr="D:\IFERP\iferp 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795771" y="143046"/>
            <a:ext cx="2119629" cy="7713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89950" y="228600"/>
            <a:ext cx="1112831" cy="11058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2" descr="C:\Users\DELL\Downloads\Indonesia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4282" y="214290"/>
            <a:ext cx="1287569" cy="127950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447800"/>
            <a:ext cx="8229600" cy="762000"/>
          </a:xfrm>
        </p:spPr>
        <p:txBody>
          <a:bodyPr/>
          <a:lstStyle/>
          <a:p>
            <a:r>
              <a:rPr lang="en-US" dirty="0" smtClean="0"/>
              <a:t>Abstract:-  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286000" y="6412468"/>
            <a:ext cx="4724400" cy="369332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Respective Conference Name and Venue.</a:t>
            </a:r>
            <a:endParaRPr lang="en-US" dirty="0"/>
          </a:p>
        </p:txBody>
      </p:sp>
      <p:pic>
        <p:nvPicPr>
          <p:cNvPr id="10" name="Picture 2" descr="D:\IFERP\iferp 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795771" y="143046"/>
            <a:ext cx="2119629" cy="7713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C:\Users\DELL\Downloads\Indonesi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282" y="142852"/>
            <a:ext cx="1287569" cy="12795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1371600"/>
            <a:ext cx="8001000" cy="990600"/>
          </a:xfrm>
        </p:spPr>
        <p:txBody>
          <a:bodyPr/>
          <a:lstStyle/>
          <a:p>
            <a:r>
              <a:rPr lang="en-US" dirty="0" smtClean="0"/>
              <a:t>Description:-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133600" y="6412468"/>
            <a:ext cx="4724400" cy="369332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Respective Conference Name and Venue.</a:t>
            </a:r>
            <a:endParaRPr lang="en-US" dirty="0"/>
          </a:p>
        </p:txBody>
      </p:sp>
      <p:pic>
        <p:nvPicPr>
          <p:cNvPr id="8" name="Picture 2" descr="D:\IFERP\iferp 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795771" y="143046"/>
            <a:ext cx="2119629" cy="7713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89950" y="228600"/>
            <a:ext cx="1112831" cy="11058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2" descr="C:\Users\DELL\Downloads\Indonesia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4282" y="214290"/>
            <a:ext cx="1287569" cy="12795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743200" y="1447800"/>
            <a:ext cx="3124200" cy="457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Conclusion: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133600" y="6412468"/>
            <a:ext cx="4724400" cy="369332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Respective Conference Name and Venue.</a:t>
            </a:r>
            <a:endParaRPr lang="en-US" dirty="0"/>
          </a:p>
        </p:txBody>
      </p:sp>
      <p:pic>
        <p:nvPicPr>
          <p:cNvPr id="8" name="Picture 2" descr="D:\IFERP\iferp 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795771" y="143046"/>
            <a:ext cx="2119629" cy="7713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C:\Users\DELL\Downloads\Indonesi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282" y="285728"/>
            <a:ext cx="1287569" cy="127950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Appendix: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438400" y="6412468"/>
            <a:ext cx="4724400" cy="369332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Respective Conference Name and Venue.</a:t>
            </a:r>
            <a:endParaRPr lang="en-US" dirty="0"/>
          </a:p>
        </p:txBody>
      </p:sp>
      <p:pic>
        <p:nvPicPr>
          <p:cNvPr id="7" name="Picture 2" descr="D:\IFERP\iferp 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795771" y="143046"/>
            <a:ext cx="2119629" cy="7713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C:\Users\DELL\Downloads\Indonesi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282" y="214290"/>
            <a:ext cx="1287569" cy="127950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0"/>
            <a:ext cx="8229600" cy="914400"/>
          </a:xfrm>
        </p:spPr>
        <p:txBody>
          <a:bodyPr>
            <a:normAutofit/>
          </a:bodyPr>
          <a:lstStyle/>
          <a:p>
            <a:r>
              <a:rPr lang="en-US" dirty="0" smtClean="0"/>
              <a:t>Thanking you…!!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667000"/>
            <a:ext cx="6629400" cy="1219200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en-US" sz="3200" b="1" dirty="0" smtClean="0"/>
              <a:t>All The Best for </a:t>
            </a:r>
          </a:p>
          <a:p>
            <a:pPr>
              <a:buNone/>
            </a:pPr>
            <a:r>
              <a:rPr lang="en-US" sz="3200" b="1" dirty="0" smtClean="0"/>
              <a:t>                     the best in you…!! </a:t>
            </a:r>
            <a:endParaRPr lang="en-US" sz="32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2362200" y="6412468"/>
            <a:ext cx="4724400" cy="369332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Respective Conference Name and Venue.</a:t>
            </a:r>
            <a:endParaRPr lang="en-US" dirty="0"/>
          </a:p>
        </p:txBody>
      </p:sp>
      <p:pic>
        <p:nvPicPr>
          <p:cNvPr id="7" name="Picture 2" descr="D:\IFERP\iferp 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795771" y="143046"/>
            <a:ext cx="2119629" cy="7713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C:\Users\DELL\Downloads\Indonesi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58" y="142852"/>
            <a:ext cx="1287569" cy="127950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172</TotalTime>
  <Words>123</Words>
  <Application>Microsoft Office PowerPoint</Application>
  <PresentationFormat>On-screen Show (4:3)</PresentationFormat>
  <Paragraphs>25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Guidelines:-</vt:lpstr>
      <vt:lpstr>Research Article Title</vt:lpstr>
      <vt:lpstr>Biography:-</vt:lpstr>
      <vt:lpstr>Abstract:-  </vt:lpstr>
      <vt:lpstr>Description:-</vt:lpstr>
      <vt:lpstr>Conclusion:</vt:lpstr>
      <vt:lpstr>Appendix:</vt:lpstr>
      <vt:lpstr>Thanking you…!!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DELL</cp:lastModifiedBy>
  <cp:revision>40</cp:revision>
  <dcterms:created xsi:type="dcterms:W3CDTF">2017-12-21T10:51:09Z</dcterms:created>
  <dcterms:modified xsi:type="dcterms:W3CDTF">2021-08-03T06:03:32Z</dcterms:modified>
</cp:coreProperties>
</file>